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Prevencion</a:t>
            </a:r>
            <a:r>
              <a:rPr lang="es-MX" baseline="0"/>
              <a:t> de Violencia Familiar y de Genero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1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Hoja1!$C$104:$C$116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Hoja1!$D$104:$D$116</c:f>
              <c:numCache>
                <c:formatCode>General</c:formatCode>
                <c:ptCount val="13"/>
                <c:pt idx="0">
                  <c:v>1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0"/>
          <c:order val="1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Hoja1!$C$104:$C$116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Hoja1!$D$104:$D$116</c:f>
              <c:numCache>
                <c:formatCode>General</c:formatCode>
                <c:ptCount val="13"/>
                <c:pt idx="0">
                  <c:v>1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E7-4633-A839-CBF37D814C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338363176"/>
        <c:axId val="338361608"/>
        <c:axId val="0"/>
      </c:bar3DChart>
      <c:catAx>
        <c:axId val="33836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8361608"/>
        <c:crosses val="autoZero"/>
        <c:auto val="1"/>
        <c:lblAlgn val="ctr"/>
        <c:lblOffset val="100"/>
        <c:noMultiLvlLbl val="0"/>
      </c:catAx>
      <c:valAx>
        <c:axId val="338361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8363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7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6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4106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23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728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76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9221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60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36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48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49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17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40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2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2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45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56" y="461908"/>
            <a:ext cx="9001000" cy="123890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</a:rPr>
              <a:t>Prevención de la Violencia Familiar y de Genero</a:t>
            </a:r>
            <a:endParaRPr lang="es-MX" b="1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788" y="1813133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Fomentar la prevención de la violencia familiar y/o de género, brindando la información necesaria para su prevención, detección y erradicación.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49818" y="195163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Prevenir la violencia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y/o de genero.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47528" y="4268980"/>
            <a:ext cx="6422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Dirigido a padres de familia impartiendo platicas preventivas en las colonias, sobre la violencia familiar y/o de género.</a:t>
            </a:r>
          </a:p>
        </p:txBody>
      </p:sp>
    </p:spTree>
    <p:extLst>
      <p:ext uri="{BB962C8B-B14F-4D97-AF65-F5344CB8AC3E}">
        <p14:creationId xmlns:p14="http://schemas.microsoft.com/office/powerpoint/2010/main" val="60007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581432"/>
              </p:ext>
            </p:extLst>
          </p:nvPr>
        </p:nvGraphicFramePr>
        <p:xfrm>
          <a:off x="889000" y="914400"/>
          <a:ext cx="9728199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093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850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342233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184</Words>
  <Application>Microsoft Office PowerPoint</Application>
  <PresentationFormat>Panorámica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Prevención de la Violencia Familiar y de Genero</vt:lpstr>
      <vt:lpstr>Presentación de PowerPoint</vt:lpstr>
      <vt:lpstr>INFORMACION GENERAL</vt:lpstr>
      <vt:lpstr>  MEDIOS DE 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12</cp:revision>
  <dcterms:created xsi:type="dcterms:W3CDTF">2020-08-07T01:49:50Z</dcterms:created>
  <dcterms:modified xsi:type="dcterms:W3CDTF">2020-08-07T18:16:24Z</dcterms:modified>
</cp:coreProperties>
</file>